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5110A-23A7-487F-A383-D3F14711778D}" v="1" dt="2024-07-20T08:42:47.36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ko Semba" userId="9377a0855149cb1d" providerId="LiveId" clId="{7995110A-23A7-487F-A383-D3F14711778D}"/>
    <pc:docChg chg="modSld">
      <pc:chgData name="Keiko Semba" userId="9377a0855149cb1d" providerId="LiveId" clId="{7995110A-23A7-487F-A383-D3F14711778D}" dt="2024-07-20T08:42:47.360" v="0" actId="14826"/>
      <pc:docMkLst>
        <pc:docMk/>
      </pc:docMkLst>
      <pc:sldChg chg="modSp">
        <pc:chgData name="Keiko Semba" userId="9377a0855149cb1d" providerId="LiveId" clId="{7995110A-23A7-487F-A383-D3F14711778D}" dt="2024-07-20T08:42:47.360" v="0" actId="14826"/>
        <pc:sldMkLst>
          <pc:docMk/>
          <pc:sldMk cId="1129178618" sldId="303"/>
        </pc:sldMkLst>
        <pc:picChg chg="mod">
          <ac:chgData name="Keiko Semba" userId="9377a0855149cb1d" providerId="LiveId" clId="{7995110A-23A7-487F-A383-D3F14711778D}" dt="2024-07-20T08:42:47.360" v="0" actId="14826"/>
          <ac:picMkLst>
            <pc:docMk/>
            <pc:sldMk cId="1129178618" sldId="303"/>
            <ac:picMk id="5" creationId="{F19C5F94-D99B-1414-1F70-C028F7F7F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7"/>
            <a:ext cx="7556496" cy="106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NK-R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12</cp:revision>
  <dcterms:created xsi:type="dcterms:W3CDTF">2023-04-07T05:50:45Z</dcterms:created>
  <dcterms:modified xsi:type="dcterms:W3CDTF">2024-07-20T08:42:56Z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